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网页介绍：主页" id="{51E5453A-281B-472E-A9F6-3AB5ACA53F0F}">
          <p14:sldIdLst>
            <p14:sldId id="256"/>
            <p14:sldId id="258"/>
            <p14:sldId id="259"/>
            <p14:sldId id="260"/>
          </p14:sldIdLst>
        </p14:section>
        <p14:section name="网页介绍：个人简介" id="{C0B6DBF3-BDD3-4C92-94B0-CD8033BBDCCA}">
          <p14:sldIdLst>
            <p14:sldId id="262"/>
            <p14:sldId id="263"/>
            <p14:sldId id="261"/>
          </p14:sldIdLst>
        </p14:section>
        <p14:section name="网页介绍：歌词" id="{8C3757E1-1F01-438B-ADFD-70A33FB75E78}">
          <p14:sldIdLst>
            <p14:sldId id="264"/>
            <p14:sldId id="265"/>
          </p14:sldIdLst>
        </p14:section>
        <p14:section name="网页介绍：诗词" id="{1E0CE2A2-5D5F-4A75-B75F-A50456C3E0AE}">
          <p14:sldIdLst>
            <p14:sldId id="266"/>
            <p14:sldId id="267"/>
          </p14:sldIdLst>
        </p14:section>
        <p14:section name="网页介绍：相册" id="{1F6734CB-F1B9-43E4-8139-35BE88C97093}">
          <p14:sldIdLst>
            <p14:sldId id="268"/>
            <p14:sldId id="269"/>
          </p14:sldIdLst>
        </p14:section>
        <p14:section name="网页介绍：推荐" id="{F046AB0F-606A-42AF-AB4C-D804A30418CE}">
          <p14:sldIdLst>
            <p14:sldId id="270"/>
            <p14:sldId id="271"/>
          </p14:sldIdLst>
        </p14:section>
        <p14:section name="网页介绍：动态" id="{9AF93353-AA8F-40C0-9516-76340BBDD7C8}">
          <p14:sldIdLst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51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8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30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7135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08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61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301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012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00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40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09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220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80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41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6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19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0505FE4-98B0-4778-82AF-A1F17482FA7E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998A8-B5D0-46C0-B1E0-55CDA2418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915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0C189-7C62-4832-887E-31599E472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0936" y="213065"/>
            <a:ext cx="9144000" cy="2018514"/>
          </a:xfrm>
        </p:spPr>
        <p:txBody>
          <a:bodyPr/>
          <a:lstStyle/>
          <a:p>
            <a:r>
              <a:rPr lang="zh-CN" altLang="en-US" dirty="0"/>
              <a:t>网页介绍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4B795A-D425-4D46-8249-E81A04898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936" y="2439062"/>
            <a:ext cx="9144000" cy="4281333"/>
          </a:xfrm>
        </p:spPr>
        <p:txBody>
          <a:bodyPr/>
          <a:lstStyle/>
          <a:p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主题：文字中的诗情画意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网页共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页，分别为主页、个人简介、画面、动态、诗词、歌词、推荐。每一个网页可以连接到其余网页，并且有我的邮箱链接，可向我发送信件。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                                                                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</a:rPr>
              <a:t>--CS1708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王明明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2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1D07E-57D0-4F28-AAC2-83846379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诗词：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29EF3-E5EE-4CEB-BA93-36915EB56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52526"/>
            <a:ext cx="8946541" cy="5095874"/>
          </a:xfrm>
        </p:spPr>
        <p:txBody>
          <a:bodyPr/>
          <a:lstStyle/>
          <a:p>
            <a:r>
              <a:rPr lang="zh-CN" altLang="en-US" dirty="0"/>
              <a:t>诗词网页开头与其他几张网页相同</a:t>
            </a:r>
            <a:endParaRPr lang="en-US" altLang="zh-CN" dirty="0"/>
          </a:p>
          <a:p>
            <a:r>
              <a:rPr lang="zh-CN" altLang="en-US" dirty="0"/>
              <a:t>附有诗人图片，点击诗人姓名可以查看诗人的简介</a:t>
            </a:r>
            <a:endParaRPr lang="en-US" altLang="zh-CN" dirty="0"/>
          </a:p>
          <a:p>
            <a:r>
              <a:rPr lang="zh-CN" altLang="en-US" dirty="0"/>
              <a:t>背景富有中国风，与诗词页很搭配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47DB13-DDE4-49FC-B427-8022FED1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13" y="2374424"/>
            <a:ext cx="4345969" cy="4350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931F0E-6561-4AAD-9C83-5B02226EE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74424"/>
            <a:ext cx="4345969" cy="43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233A5-56E0-4A3D-B742-A760E291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诗词：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D489-FFD2-44E2-ABC4-70364AF56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4000"/>
            <a:ext cx="8946541" cy="4724399"/>
          </a:xfrm>
        </p:spPr>
        <p:txBody>
          <a:bodyPr/>
          <a:lstStyle/>
          <a:p>
            <a:r>
              <a:rPr lang="zh-CN" altLang="en-US" dirty="0"/>
              <a:t>在诗人简介处有诗人的作品，可以点击查看</a:t>
            </a:r>
            <a:endParaRPr lang="en-US" altLang="zh-CN" dirty="0"/>
          </a:p>
          <a:p>
            <a:r>
              <a:rPr lang="zh-CN" altLang="en-US" dirty="0"/>
              <a:t>也可以点击“点击返回顶部”字样返回顶部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61BA0E-09AA-4E84-B875-81428D181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6" y="3241323"/>
            <a:ext cx="7593013" cy="199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E2ADCE-9E27-4E99-8CFD-2E8AD1E57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08" y="238125"/>
            <a:ext cx="2876371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9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6F027-C559-44D6-BE8B-40725E3B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相册：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D6A26E-A9AE-4479-843D-84A6C7504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相册页的开头与其他</a:t>
            </a:r>
            <a:r>
              <a:rPr lang="en-US" altLang="zh-CN" dirty="0"/>
              <a:t>6</a:t>
            </a:r>
            <a:r>
              <a:rPr lang="zh-CN" altLang="en-US" dirty="0"/>
              <a:t>张网页相同</a:t>
            </a:r>
            <a:endParaRPr lang="en-US" altLang="zh-CN" dirty="0"/>
          </a:p>
          <a:p>
            <a:r>
              <a:rPr lang="zh-CN" altLang="en-US" dirty="0"/>
              <a:t>以文字图片为主，附有动态图片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EA0A9E-5EA3-471A-974A-90E06BA46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6" y="3014596"/>
            <a:ext cx="5575555" cy="2110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E80C0C-A6D3-4F42-8742-63F473DE1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68" y="3014596"/>
            <a:ext cx="4222912" cy="37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9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FF9A8-7C79-49EE-A6E0-46BCDF2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相册：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E0E53-3E3E-4FE8-9710-5636AB461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zh-CN" altLang="en-US" dirty="0"/>
              <a:t>背景与其他</a:t>
            </a:r>
            <a:r>
              <a:rPr lang="en-US" altLang="zh-CN" dirty="0"/>
              <a:t>6</a:t>
            </a:r>
            <a:r>
              <a:rPr lang="zh-CN" altLang="en-US" dirty="0"/>
              <a:t>张网页相似，有着中国风</a:t>
            </a:r>
            <a:endParaRPr lang="en-US" altLang="zh-CN" dirty="0"/>
          </a:p>
          <a:p>
            <a:r>
              <a:rPr lang="zh-CN" altLang="en-US" dirty="0"/>
              <a:t>附加动态图片和一些小感悟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4E623A-4C6A-4968-B9F2-17E8523BE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34" y="2931721"/>
            <a:ext cx="4535084" cy="31922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7CCD58-D679-4C60-8BB4-EC17A5735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931721"/>
            <a:ext cx="4614983" cy="32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7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C18F1-35AD-48D2-87C1-B20939E3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推荐：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75894C-1640-42CE-B4FF-853579A7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将夜</a:t>
            </a:r>
            <a:r>
              <a:rPr lang="en-US" altLang="zh-CN" dirty="0"/>
              <a:t>》</a:t>
            </a:r>
            <a:r>
              <a:rPr lang="zh-CN" altLang="en-US" dirty="0"/>
              <a:t>是我很喜欢的一部以唐朝历史为原型创作的小说</a:t>
            </a:r>
            <a:endParaRPr lang="en-US" altLang="zh-CN" dirty="0"/>
          </a:p>
          <a:p>
            <a:r>
              <a:rPr lang="zh-CN" altLang="en-US" dirty="0"/>
              <a:t>推荐页背景为中国山水画，意境幽远，与推荐小说意境类似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28366D-2961-4DD7-A28A-A0B2E6BCB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80" y="3132336"/>
            <a:ext cx="4456313" cy="31160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EAEBCB-513A-4006-9BFB-D42F6B924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32336"/>
            <a:ext cx="4456313" cy="31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F55E656-C2EB-442F-A01A-EB55D39B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682" y="1260629"/>
            <a:ext cx="3401064" cy="1447800"/>
          </a:xfrm>
        </p:spPr>
        <p:txBody>
          <a:bodyPr/>
          <a:lstStyle/>
          <a:p>
            <a:pPr algn="ctr"/>
            <a:r>
              <a:rPr lang="zh-CN" altLang="en-US" sz="4000" dirty="0"/>
              <a:t>推荐：</a:t>
            </a:r>
          </a:p>
        </p:txBody>
      </p:sp>
      <p:pic>
        <p:nvPicPr>
          <p:cNvPr id="27" name="内容占位符 26">
            <a:extLst>
              <a:ext uri="{FF2B5EF4-FFF2-40B4-BE49-F238E27FC236}">
                <a16:creationId xmlns:a16="http://schemas.microsoft.com/office/drawing/2014/main" id="{9751CA57-736C-4D38-84AD-ACC63E266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16" y="1447800"/>
            <a:ext cx="5724983" cy="1922765"/>
          </a:xfr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85ACA481-4916-4CC9-8179-0ABABEA43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5054" y="2806084"/>
            <a:ext cx="3401063" cy="2085513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推荐页也可以访问其他</a:t>
            </a:r>
            <a:r>
              <a:rPr lang="en-US" altLang="zh-CN" sz="1800" dirty="0"/>
              <a:t>6</a:t>
            </a:r>
            <a:r>
              <a:rPr lang="zh-CN" altLang="en-US" sz="1800" dirty="0"/>
              <a:t>张网页，还有发送电子信件。</a:t>
            </a:r>
            <a:endParaRPr lang="en-US" altLang="zh-CN" sz="1800" dirty="0"/>
          </a:p>
          <a:p>
            <a:r>
              <a:rPr lang="zh-CN" altLang="en-US" sz="1800" dirty="0"/>
              <a:t>主要包括了美好的段落和句子，以及知乎评论。</a:t>
            </a:r>
            <a:endParaRPr lang="en-US" altLang="zh-CN" sz="1800" dirty="0"/>
          </a:p>
          <a:p>
            <a:r>
              <a:rPr lang="zh-CN" altLang="en-US" sz="1800" dirty="0"/>
              <a:t>并且附有一张稻草人的动态图，来表现读这部小说时的心情。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F31E807-5EB6-4C89-AE40-B361ED38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26" y="4381629"/>
            <a:ext cx="5726173" cy="15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74258E-5DC0-4708-B412-199E8437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动态：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0CFC5F-A29A-4C4A-BBD7-17310E1808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动态页也可以访问其他</a:t>
            </a:r>
            <a:r>
              <a:rPr lang="en-US" altLang="zh-CN" dirty="0"/>
              <a:t>6</a:t>
            </a:r>
            <a:r>
              <a:rPr lang="zh-CN" altLang="en-US" dirty="0"/>
              <a:t>张网页</a:t>
            </a:r>
            <a:endParaRPr lang="en-US" altLang="zh-CN" dirty="0"/>
          </a:p>
          <a:p>
            <a:r>
              <a:rPr lang="zh-CN" altLang="en-US" dirty="0"/>
              <a:t>围绕主题，对宫崎骏电影进行简介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61313A5-D02F-46AC-8158-73BDDD0E06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8" y="2776158"/>
            <a:ext cx="5062326" cy="3597187"/>
          </a:xfrm>
        </p:spPr>
      </p:pic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C806245E-5315-42DB-B7FB-B4829335B284}"/>
              </a:ext>
            </a:extLst>
          </p:cNvPr>
          <p:cNvSpPr txBox="1">
            <a:spLocks/>
          </p:cNvSpPr>
          <p:nvPr/>
        </p:nvSpPr>
        <p:spPr>
          <a:xfrm>
            <a:off x="5499651" y="2060574"/>
            <a:ext cx="3628485" cy="40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    背景为一幅雪景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4838916-255C-49DA-B468-74F9C9E43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84" y="2776158"/>
            <a:ext cx="4812864" cy="36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6D573-D584-44BE-8A63-93F384FC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动态：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A0909-0949-46DD-AEB6-8A5DE5D8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11550"/>
            <a:ext cx="8946541" cy="4836850"/>
          </a:xfrm>
        </p:spPr>
        <p:txBody>
          <a:bodyPr/>
          <a:lstStyle/>
          <a:p>
            <a:pPr algn="ctr"/>
            <a:r>
              <a:rPr lang="zh-CN" altLang="en-US" dirty="0"/>
              <a:t>愿你的世界里，你不孤单。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5105E-87A9-48EC-A581-380C192F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9" y="2213419"/>
            <a:ext cx="5955265" cy="39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22721-480F-4E65-A201-2A15D825EA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6442" y="1704513"/>
            <a:ext cx="9404350" cy="4758431"/>
          </a:xfrm>
        </p:spPr>
        <p:txBody>
          <a:bodyPr/>
          <a:lstStyle/>
          <a:p>
            <a:pPr algn="ctr"/>
            <a:r>
              <a:rPr lang="en-US" altLang="zh-CN" sz="4400" dirty="0"/>
              <a:t>THE END</a:t>
            </a: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r>
              <a:rPr lang="en-US" altLang="zh-CN" sz="3600" dirty="0"/>
              <a:t>                                                CS1708 </a:t>
            </a:r>
            <a:r>
              <a:rPr lang="zh-CN" altLang="en-US" sz="3600" dirty="0"/>
              <a:t>王明明</a:t>
            </a:r>
            <a:br>
              <a:rPr lang="en-US" altLang="zh-CN" sz="3600" dirty="0"/>
            </a:br>
            <a:r>
              <a:rPr lang="en-US" altLang="zh-CN" sz="3600" dirty="0"/>
              <a:t>                                                   2017.12.9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81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EE9A2-54EE-4D51-8CF4-2DB88CA3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主页介绍：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CB5583C-36D8-40CE-B134-852973575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      主页包括对其他六个网页及自身的链接，以及邮箱联系方式，点击即可进入其他六个网页，或者向我发送邮件。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zh-CN" altLang="en-US" dirty="0"/>
              <a:t>主页标题为文字中的诗情画意，并有“星空给了我最多的遐想”等文字。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CF0678-9E91-4C1F-9C02-113BEDFA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1" y="3429000"/>
            <a:ext cx="10820400" cy="22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A07F1-2030-4152-85A3-5AF86273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主页介绍：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F6376D-5C7E-4B0C-832A-43ADA44C0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1" y="2052918"/>
            <a:ext cx="9974263" cy="4195481"/>
          </a:xfrm>
        </p:spPr>
        <p:txBody>
          <a:bodyPr/>
          <a:lstStyle/>
          <a:p>
            <a:r>
              <a:rPr lang="zh-CN" altLang="en-US" dirty="0"/>
              <a:t>  主题页包含一些名人名言和泰戈尔诗歌的节选部分，背景是一幅图片。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68D3E9-9B6E-4C63-84F8-B373675A0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1" y="2525939"/>
            <a:ext cx="5230813" cy="34938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36013C-CAA5-4409-BCED-0239A1B4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2525938"/>
            <a:ext cx="5057775" cy="34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9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78953-4FC9-43B9-8952-DC5CA5FD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主页介绍：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513F7-8402-4F5C-B1C7-66D0EC21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2052918"/>
            <a:ext cx="9526959" cy="4890807"/>
          </a:xfrm>
        </p:spPr>
        <p:txBody>
          <a:bodyPr/>
          <a:lstStyle/>
          <a:p>
            <a:r>
              <a:rPr lang="zh-CN" altLang="en-US" dirty="0"/>
              <a:t>主页包含几张图片的合集（所选图片为世界摄影大赛作品），并附有我微信的二维码。并且在网页最后有一个小小的版权。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631070-36AA-482F-8794-BA8DBE049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809978"/>
            <a:ext cx="5049838" cy="3595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01F8BB-4FA1-45F5-ADE9-AA1137EE6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09978"/>
            <a:ext cx="5049838" cy="35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2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CAFB19B-6FF4-484D-9B1F-2B2D49E7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个人简介：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0DC7C7-5095-403B-B3C1-67C1B8CA8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网页开头可以链接其他网页及我的邮箱，以</a:t>
            </a:r>
            <a:r>
              <a:rPr lang="en-US" altLang="zh-CN" dirty="0"/>
              <a:t>ME</a:t>
            </a:r>
            <a:r>
              <a:rPr lang="zh-CN" altLang="en-US" dirty="0"/>
              <a:t>为切入点。</a:t>
            </a:r>
            <a:endParaRPr lang="en-US" altLang="zh-CN" dirty="0"/>
          </a:p>
          <a:p>
            <a:r>
              <a:rPr lang="zh-CN" altLang="en-US" dirty="0"/>
              <a:t>背景图片富有中国风。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11E79F5-81B3-4F21-9DE3-FA8B91FD670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84" y="3874433"/>
            <a:ext cx="4395788" cy="1238250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CBEC77-5B4E-44DC-9FFC-81707F86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912408"/>
            <a:ext cx="5730875" cy="3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3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D95E9A2-7CE2-4B11-AC7F-CE6D2053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个人简介：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9CA779-6D44-406E-9CFC-DE0BDF134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" y="1762125"/>
            <a:ext cx="11506199" cy="4486274"/>
          </a:xfrm>
        </p:spPr>
        <p:txBody>
          <a:bodyPr/>
          <a:lstStyle/>
          <a:p>
            <a:r>
              <a:rPr lang="zh-CN" altLang="en-US" dirty="0"/>
              <a:t>内容有丰子恺的</a:t>
            </a:r>
            <a:r>
              <a:rPr lang="en-US" altLang="zh-CN" dirty="0"/>
              <a:t>《</a:t>
            </a:r>
            <a:r>
              <a:rPr lang="zh-CN" altLang="en-US" dirty="0"/>
              <a:t>不宠无惊过一生</a:t>
            </a:r>
            <a:r>
              <a:rPr lang="en-US" altLang="zh-CN" dirty="0"/>
              <a:t>》</a:t>
            </a:r>
            <a:r>
              <a:rPr lang="zh-CN" altLang="en-US" dirty="0"/>
              <a:t>，并有动态</a:t>
            </a:r>
            <a:r>
              <a:rPr lang="en-US" altLang="zh-CN" dirty="0"/>
              <a:t>GIF</a:t>
            </a:r>
            <a:r>
              <a:rPr lang="zh-CN" altLang="en-US" dirty="0"/>
              <a:t>图片，以灯火的映衬，增加美感。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88DAEB-CEDD-4402-8F63-A67BD6CF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2409988"/>
            <a:ext cx="5581267" cy="32288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329D90-AE41-4DDB-BE18-F93AD77B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93" y="2409987"/>
            <a:ext cx="6048757" cy="32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38A09-3026-4F77-BC84-9468795D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个人简介：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569098-6C0E-4593-A652-A5EA16AC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28" y="1447800"/>
            <a:ext cx="5382672" cy="4657725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3AA989-AA62-414C-A229-DDD44896B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姓名：王明明</a:t>
            </a:r>
            <a:endParaRPr lang="en-US" altLang="zh-CN" dirty="0"/>
          </a:p>
          <a:p>
            <a:r>
              <a:rPr lang="zh-CN" altLang="en-US" dirty="0"/>
              <a:t>籍贯：河南周口</a:t>
            </a:r>
            <a:endParaRPr lang="en-US" altLang="zh-CN" dirty="0"/>
          </a:p>
          <a:p>
            <a:r>
              <a:rPr lang="zh-CN" altLang="en-US" dirty="0"/>
              <a:t>院系：计算机科学与技术</a:t>
            </a:r>
            <a:endParaRPr lang="en-US" altLang="zh-CN" dirty="0"/>
          </a:p>
          <a:p>
            <a:r>
              <a:rPr lang="zh-CN" altLang="en-US" dirty="0"/>
              <a:t>爱好：听歌</a:t>
            </a:r>
            <a:endParaRPr lang="en-US" altLang="zh-CN" dirty="0"/>
          </a:p>
          <a:p>
            <a:r>
              <a:rPr lang="zh-CN" altLang="en-US" dirty="0"/>
              <a:t>联系方式：</a:t>
            </a:r>
            <a:r>
              <a:rPr lang="en-US" altLang="zh-CN" dirty="0"/>
              <a:t>971278183</a:t>
            </a:r>
          </a:p>
        </p:txBody>
      </p:sp>
    </p:spTree>
    <p:extLst>
      <p:ext uri="{BB962C8B-B14F-4D97-AF65-F5344CB8AC3E}">
        <p14:creationId xmlns:p14="http://schemas.microsoft.com/office/powerpoint/2010/main" val="17771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EFCA7B-4307-4E25-A498-3E9522AA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歌词：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450C55-4635-4D47-A0FF-8BC7EE439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43000"/>
            <a:ext cx="8946541" cy="5105399"/>
          </a:xfrm>
        </p:spPr>
        <p:txBody>
          <a:bodyPr/>
          <a:lstStyle/>
          <a:p>
            <a:r>
              <a:rPr lang="zh-CN" altLang="en-US" dirty="0"/>
              <a:t>歌词页开头也可以链接到其他</a:t>
            </a:r>
            <a:r>
              <a:rPr lang="en-US" altLang="zh-CN" dirty="0"/>
              <a:t>6</a:t>
            </a:r>
            <a:r>
              <a:rPr lang="zh-CN" altLang="en-US" dirty="0"/>
              <a:t>张网页，并可发送电子信件。</a:t>
            </a:r>
            <a:endParaRPr lang="en-US" altLang="zh-CN" dirty="0"/>
          </a:p>
          <a:p>
            <a:r>
              <a:rPr lang="zh-CN" altLang="en-US" dirty="0"/>
              <a:t>背景为兰花，符合与歌词一起突出美的主题。</a:t>
            </a:r>
            <a:endParaRPr lang="en-US" altLang="zh-CN" dirty="0"/>
          </a:p>
          <a:p>
            <a:r>
              <a:rPr lang="zh-CN" altLang="en-US" dirty="0"/>
              <a:t>点击歌名可以查看歌词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8231C4-A35C-4949-95AC-2CC56E6A9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65" y="2490652"/>
            <a:ext cx="8802688" cy="37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A5643-D55E-4181-85DA-15DD2F72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歌词：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1C67F-A6FC-47D9-8333-318A0931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62050"/>
            <a:ext cx="8946541" cy="5600700"/>
          </a:xfrm>
        </p:spPr>
        <p:txBody>
          <a:bodyPr/>
          <a:lstStyle/>
          <a:p>
            <a:r>
              <a:rPr lang="zh-CN" altLang="en-US" dirty="0"/>
              <a:t>如果想返回网页顶部重新查看歌词，可点击返回顶部。</a:t>
            </a:r>
            <a:endParaRPr lang="en-US" altLang="zh-CN" dirty="0"/>
          </a:p>
          <a:p>
            <a:r>
              <a:rPr lang="zh-CN" altLang="en-US" dirty="0"/>
              <a:t>图中绿色的歌名字体处建立锚点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6E9D6B-F0BB-4062-A273-EC9D8F11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6" y="1943100"/>
            <a:ext cx="3924300" cy="48196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088288-9630-41DC-B0FE-BAEE75F78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31" y="1943100"/>
            <a:ext cx="4193569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141</TotalTime>
  <Words>544</Words>
  <Application>Microsoft Office PowerPoint</Application>
  <PresentationFormat>宽屏</PresentationFormat>
  <Paragraphs>60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宋体</vt:lpstr>
      <vt:lpstr>Arial</vt:lpstr>
      <vt:lpstr>Century Gothic</vt:lpstr>
      <vt:lpstr>Wingdings 3</vt:lpstr>
      <vt:lpstr>离子</vt:lpstr>
      <vt:lpstr>网页介绍</vt:lpstr>
      <vt:lpstr>主页介绍：</vt:lpstr>
      <vt:lpstr>主页介绍：</vt:lpstr>
      <vt:lpstr>主页介绍：</vt:lpstr>
      <vt:lpstr>个人简介：</vt:lpstr>
      <vt:lpstr>个人简介：</vt:lpstr>
      <vt:lpstr>个人简介：</vt:lpstr>
      <vt:lpstr>歌词：</vt:lpstr>
      <vt:lpstr>歌词：</vt:lpstr>
      <vt:lpstr>诗词：</vt:lpstr>
      <vt:lpstr>诗词：</vt:lpstr>
      <vt:lpstr>相册：</vt:lpstr>
      <vt:lpstr>相册：</vt:lpstr>
      <vt:lpstr>推荐：</vt:lpstr>
      <vt:lpstr>推荐：</vt:lpstr>
      <vt:lpstr>动态：</vt:lpstr>
      <vt:lpstr>动态：</vt:lpstr>
      <vt:lpstr>THE END                                                    CS1708 王明明                                                    2017.12.9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网页介绍</dc:title>
  <dc:creator>王明明</dc:creator>
  <cp:lastModifiedBy>haitun1018@qq.com</cp:lastModifiedBy>
  <cp:revision>16</cp:revision>
  <dcterms:created xsi:type="dcterms:W3CDTF">2017-12-09T02:28:31Z</dcterms:created>
  <dcterms:modified xsi:type="dcterms:W3CDTF">2017-12-12T08:45:55Z</dcterms:modified>
</cp:coreProperties>
</file>